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2" r:id="rId5"/>
    <p:sldId id="273" r:id="rId6"/>
    <p:sldId id="259" r:id="rId7"/>
    <p:sldId id="266" r:id="rId8"/>
    <p:sldId id="267" r:id="rId9"/>
    <p:sldId id="268" r:id="rId10"/>
    <p:sldId id="269" r:id="rId11"/>
    <p:sldId id="270" r:id="rId12"/>
    <p:sldId id="271" r:id="rId13"/>
    <p:sldId id="260" r:id="rId14"/>
    <p:sldId id="261" r:id="rId15"/>
    <p:sldId id="262" r:id="rId16"/>
    <p:sldId id="263" r:id="rId17"/>
    <p:sldId id="264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2C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7772400" cy="20162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Проект по математике</a:t>
            </a:r>
            <a:br>
              <a:rPr lang="ru-RU" dirty="0" smtClean="0"/>
            </a:br>
            <a:r>
              <a:rPr lang="ru-RU" dirty="0" smtClean="0"/>
              <a:t>      </a:t>
            </a:r>
            <a:br>
              <a:rPr lang="ru-RU" dirty="0" smtClean="0"/>
            </a:br>
            <a:r>
              <a:rPr lang="ru-RU" dirty="0" smtClean="0"/>
              <a:t>«Великолепная семерка»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7848544" cy="2016224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Выполнили: обучающиеся</a:t>
            </a:r>
          </a:p>
          <a:p>
            <a:r>
              <a:rPr lang="ru-RU" dirty="0" smtClean="0"/>
              <a:t>6 класса</a:t>
            </a:r>
          </a:p>
          <a:p>
            <a:endParaRPr lang="ru-RU" dirty="0" smtClean="0"/>
          </a:p>
          <a:p>
            <a:pPr algn="r"/>
            <a:r>
              <a:rPr lang="ru-RU" dirty="0" smtClean="0"/>
              <a:t>                  Руководитель: </a:t>
            </a:r>
            <a:r>
              <a:rPr lang="ru-RU" dirty="0" err="1" smtClean="0"/>
              <a:t>Ермичева</a:t>
            </a:r>
            <a:r>
              <a:rPr lang="ru-RU" dirty="0" smtClean="0"/>
              <a:t> Н.Н.</a:t>
            </a:r>
          </a:p>
        </p:txBody>
      </p:sp>
      <p:pic>
        <p:nvPicPr>
          <p:cNvPr id="1026" name="Picture 2" descr="C:\Users\Маришка\Desktop\i (15)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3645024"/>
            <a:ext cx="3470785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171185" cy="442820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rgbClr val="3F2CF8"/>
                </a:solidFill>
              </a:rPr>
              <a:t>Задачи</a:t>
            </a:r>
            <a:r>
              <a:rPr lang="ru-RU" sz="2400" b="0" dirty="0" smtClean="0">
                <a:solidFill>
                  <a:srgbClr val="3F2CF8"/>
                </a:solidFill>
              </a:rPr>
              <a:t>:</a:t>
            </a:r>
            <a:r>
              <a:rPr lang="ru-RU" sz="1800" b="0" dirty="0" smtClean="0">
                <a:solidFill>
                  <a:srgbClr val="3F2CF8"/>
                </a:solidFill>
              </a:rPr>
              <a:t/>
            </a:r>
            <a:br>
              <a:rPr lang="ru-RU" sz="1800" b="0" dirty="0" smtClean="0">
                <a:solidFill>
                  <a:srgbClr val="3F2CF8"/>
                </a:solidFill>
              </a:rPr>
            </a:br>
            <a:r>
              <a:rPr lang="ru-RU" sz="1800" b="0" dirty="0" smtClean="0">
                <a:solidFill>
                  <a:srgbClr val="3F2CF8"/>
                </a:solidFill>
              </a:rPr>
              <a:t/>
            </a:r>
            <a:br>
              <a:rPr lang="ru-RU" sz="1800" b="0" dirty="0" smtClean="0">
                <a:solidFill>
                  <a:srgbClr val="3F2CF8"/>
                </a:solidFill>
              </a:rPr>
            </a:br>
            <a:r>
              <a:rPr lang="ru-RU" sz="1800" b="0" dirty="0" smtClean="0">
                <a:solidFill>
                  <a:srgbClr val="3F2CF8"/>
                </a:solidFill>
              </a:rPr>
              <a:t>                   </a:t>
            </a:r>
            <a:r>
              <a:rPr lang="ru-RU" sz="2000" dirty="0" smtClean="0">
                <a:solidFill>
                  <a:srgbClr val="3F2CF8"/>
                </a:solidFill>
              </a:rPr>
              <a:t>1) Выяснить происхождение числа семь .</a:t>
            </a:r>
            <a:br>
              <a:rPr lang="ru-RU" sz="2000" dirty="0" smtClean="0">
                <a:solidFill>
                  <a:srgbClr val="3F2CF8"/>
                </a:solidFill>
              </a:rPr>
            </a:br>
            <a:r>
              <a:rPr lang="ru-RU" sz="2000" dirty="0" smtClean="0">
                <a:solidFill>
                  <a:srgbClr val="3F2CF8"/>
                </a:solidFill>
              </a:rPr>
              <a:t>                 2)познакомиться с художественной  литературой.</a:t>
            </a:r>
            <a:br>
              <a:rPr lang="ru-RU" sz="2000" dirty="0" smtClean="0">
                <a:solidFill>
                  <a:srgbClr val="3F2CF8"/>
                </a:solidFill>
              </a:rPr>
            </a:br>
            <a:r>
              <a:rPr lang="ru-RU" sz="2000" dirty="0" smtClean="0">
                <a:solidFill>
                  <a:srgbClr val="3F2CF8"/>
                </a:solidFill>
              </a:rPr>
              <a:t>                 3)познакомится с чудесами света.</a:t>
            </a:r>
            <a:br>
              <a:rPr lang="ru-RU" sz="2000" dirty="0" smtClean="0">
                <a:solidFill>
                  <a:srgbClr val="3F2CF8"/>
                </a:solidFill>
              </a:rPr>
            </a:br>
            <a:r>
              <a:rPr lang="ru-RU" sz="2000" dirty="0" smtClean="0">
                <a:solidFill>
                  <a:srgbClr val="3F2CF8"/>
                </a:solidFill>
              </a:rPr>
              <a:t>                 4) выявить в каких   областях  знаний встречается число семь.</a:t>
            </a:r>
            <a:br>
              <a:rPr lang="ru-RU" sz="2000" dirty="0" smtClean="0">
                <a:solidFill>
                  <a:srgbClr val="3F2CF8"/>
                </a:solidFill>
              </a:rPr>
            </a:br>
            <a:r>
              <a:rPr lang="ru-RU" sz="2000" dirty="0" smtClean="0">
                <a:solidFill>
                  <a:srgbClr val="3F2CF8"/>
                </a:solidFill>
              </a:rPr>
              <a:t>                 5) выяснить в чем магия числа семь.</a:t>
            </a:r>
            <a:br>
              <a:rPr lang="ru-RU" sz="2000" dirty="0" smtClean="0">
                <a:solidFill>
                  <a:srgbClr val="3F2CF8"/>
                </a:solidFill>
              </a:rPr>
            </a:br>
            <a:r>
              <a:rPr lang="ru-RU" sz="2000" dirty="0" smtClean="0">
                <a:solidFill>
                  <a:srgbClr val="3F2CF8"/>
                </a:solidFill>
              </a:rPr>
              <a:t/>
            </a:r>
            <a:br>
              <a:rPr lang="ru-RU" sz="2000" dirty="0" smtClean="0">
                <a:solidFill>
                  <a:srgbClr val="3F2CF8"/>
                </a:solidFill>
              </a:rPr>
            </a:br>
            <a:endParaRPr lang="ru-RU" sz="2000" dirty="0">
              <a:solidFill>
                <a:srgbClr val="3F2CF8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7772400" cy="1800200"/>
          </a:xfrm>
        </p:spPr>
        <p:txBody>
          <a:bodyPr>
            <a:normAutofit fontScale="55000" lnSpcReduction="20000"/>
          </a:bodyPr>
          <a:lstStyle/>
          <a:p>
            <a:r>
              <a:rPr lang="ru-RU" sz="3200" b="1" dirty="0" smtClean="0"/>
              <a:t>                 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pPr algn="l"/>
            <a:r>
              <a:rPr lang="ru-RU" sz="5100" b="1" dirty="0" smtClean="0"/>
              <a:t> Цель проекта-</a:t>
            </a:r>
          </a:p>
          <a:p>
            <a:pPr algn="l"/>
            <a:r>
              <a:rPr lang="ru-RU" sz="3300" b="1" dirty="0" smtClean="0"/>
              <a:t>Проанализировать </a:t>
            </a:r>
            <a:r>
              <a:rPr lang="en-US" sz="3300" b="1" dirty="0" smtClean="0"/>
              <a:t>,</a:t>
            </a:r>
            <a:r>
              <a:rPr lang="ru-RU" sz="3300" b="1" dirty="0" smtClean="0"/>
              <a:t> какое значение имеет число семь в нашей жизни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Вопрос: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dirty="0" smtClean="0"/>
              <a:t>Назовите  по одной сказке </a:t>
            </a:r>
            <a:r>
              <a:rPr lang="en-US" sz="3100" b="1" dirty="0" smtClean="0"/>
              <a:t>,</a:t>
            </a:r>
            <a:r>
              <a:rPr lang="ru-RU" sz="3100" b="1" dirty="0" smtClean="0"/>
              <a:t>пословице или фильму </a:t>
            </a:r>
            <a:r>
              <a:rPr lang="en-US" sz="3100" b="1" dirty="0" smtClean="0"/>
              <a:t>,</a:t>
            </a:r>
            <a:r>
              <a:rPr lang="ru-RU" sz="3100" b="1" dirty="0" smtClean="0"/>
              <a:t>где встречается число от 1 до 9</a:t>
            </a:r>
            <a:br>
              <a:rPr lang="ru-RU" sz="3100" b="1" dirty="0" smtClean="0"/>
            </a:br>
            <a:endParaRPr lang="ru-RU" sz="31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63688" y="4437112"/>
          <a:ext cx="609599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211960" y="3284984"/>
            <a:ext cx="122413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cxnSp>
        <p:nvCxnSpPr>
          <p:cNvPr id="11" name="Прямая соединительная линия 10"/>
          <p:cNvCxnSpPr>
            <a:stCxn id="8" idx="6"/>
          </p:cNvCxnSpPr>
          <p:nvPr/>
        </p:nvCxnSpPr>
        <p:spPr>
          <a:xfrm flipV="1">
            <a:off x="5436096" y="3717032"/>
            <a:ext cx="13681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8" idx="4"/>
          </p:cNvCxnSpPr>
          <p:nvPr/>
        </p:nvCxnSpPr>
        <p:spPr>
          <a:xfrm rot="5400000">
            <a:off x="4337974" y="4887162"/>
            <a:ext cx="936104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>
            <a:off x="2987824" y="371703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4193958" y="2582906"/>
            <a:ext cx="1368152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5256076" y="2384884"/>
            <a:ext cx="108012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34" idx="7"/>
          </p:cNvCxnSpPr>
          <p:nvPr/>
        </p:nvCxnSpPr>
        <p:spPr>
          <a:xfrm rot="10800000" flipV="1">
            <a:off x="3478472" y="4221088"/>
            <a:ext cx="805496" cy="693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8" idx="5"/>
          </p:cNvCxnSpPr>
          <p:nvPr/>
        </p:nvCxnSpPr>
        <p:spPr>
          <a:xfrm rot="16200000" flipH="1">
            <a:off x="5370110" y="4155102"/>
            <a:ext cx="744788" cy="971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V="1">
            <a:off x="3491880" y="2492896"/>
            <a:ext cx="936104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4283968" y="836712"/>
            <a:ext cx="129614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миров</a:t>
            </a:r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6012160" y="1196752"/>
            <a:ext cx="1368152" cy="1274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морей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6804248" y="3212976"/>
            <a:ext cx="1224136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небес</a:t>
            </a:r>
            <a:endParaRPr lang="ru-RU" dirty="0"/>
          </a:p>
        </p:txBody>
      </p:sp>
      <p:sp>
        <p:nvSpPr>
          <p:cNvPr id="32" name="Овал 31"/>
          <p:cNvSpPr/>
          <p:nvPr/>
        </p:nvSpPr>
        <p:spPr>
          <a:xfrm>
            <a:off x="2339752" y="1340768"/>
            <a:ext cx="13464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душ  у человека</a:t>
            </a:r>
            <a:endParaRPr lang="ru-RU" dirty="0"/>
          </a:p>
        </p:txBody>
      </p:sp>
      <p:sp>
        <p:nvSpPr>
          <p:cNvPr id="33" name="Овал 32"/>
          <p:cNvSpPr/>
          <p:nvPr/>
        </p:nvSpPr>
        <p:spPr>
          <a:xfrm>
            <a:off x="1691680" y="3284984"/>
            <a:ext cx="129614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птиц</a:t>
            </a:r>
            <a:endParaRPr lang="ru-RU" dirty="0"/>
          </a:p>
        </p:txBody>
      </p:sp>
      <p:sp>
        <p:nvSpPr>
          <p:cNvPr id="34" name="Овал 33"/>
          <p:cNvSpPr/>
          <p:nvPr/>
        </p:nvSpPr>
        <p:spPr>
          <a:xfrm>
            <a:off x="2267744" y="4725144"/>
            <a:ext cx="1418456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рек</a:t>
            </a:r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4139952" y="5373216"/>
            <a:ext cx="13464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ночей</a:t>
            </a:r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5940152" y="4869160"/>
            <a:ext cx="136815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дней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ришк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29377"/>
            <a:ext cx="7128792" cy="4927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Семь чудес света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Древнеегипетские пирамиды</a:t>
            </a:r>
          </a:p>
          <a:p>
            <a:r>
              <a:rPr lang="ru-RU" dirty="0" smtClean="0"/>
              <a:t>Храм Артемиды в Эфесе</a:t>
            </a:r>
          </a:p>
          <a:p>
            <a:r>
              <a:rPr lang="ru-RU" dirty="0" smtClean="0"/>
              <a:t>Мавзолей  в Галикарнасе</a:t>
            </a:r>
          </a:p>
          <a:p>
            <a:r>
              <a:rPr lang="ru-RU" dirty="0" smtClean="0"/>
              <a:t>Террасные «висячие сады» Семирамиды в Вавилоне</a:t>
            </a:r>
          </a:p>
          <a:p>
            <a:r>
              <a:rPr lang="ru-RU" dirty="0" smtClean="0"/>
              <a:t>Статуя Гелиоса в Родосе</a:t>
            </a:r>
            <a:r>
              <a:rPr lang="en-US" dirty="0" smtClean="0"/>
              <a:t>,</a:t>
            </a:r>
            <a:r>
              <a:rPr lang="ru-RU" dirty="0" smtClean="0"/>
              <a:t>так называемый Колосс Родосский</a:t>
            </a:r>
          </a:p>
          <a:p>
            <a:r>
              <a:rPr lang="ru-RU" dirty="0" smtClean="0"/>
              <a:t>Маяк в Александрии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0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618932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Древнеегипетские пирамиды</a:t>
            </a: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Маришка\Desktop\i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10" y="2204864"/>
            <a:ext cx="7654014" cy="4382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2460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Храм Артемиды в Эфесе</a:t>
            </a: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Маришка\Desktop\i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675" y="1772816"/>
            <a:ext cx="7994101" cy="48157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246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Мавзолей в </a:t>
            </a:r>
            <a:r>
              <a:rPr lang="ru-RU" b="1" dirty="0" err="1" smtClean="0">
                <a:solidFill>
                  <a:srgbClr val="FF0000"/>
                </a:solidFill>
              </a:rPr>
              <a:t>Галикарнасе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Маришка\Desktop\i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00752"/>
            <a:ext cx="6480720" cy="4860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246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Террасные «висячие сады» Семирамиды в Вавилоне</a:t>
            </a: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Маришка\Desktop\i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7" y="1695170"/>
            <a:ext cx="5960178" cy="4470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74136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Статуя Гелиоса в Родосе</a:t>
            </a: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Маришка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155824"/>
            <a:ext cx="5789117" cy="4154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Маяк в Александрии</a:t>
            </a: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Маришка\Desktop\i (1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229" y="1556792"/>
            <a:ext cx="8269399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Число «7» в сказках, пословицах и поговорках</a:t>
            </a:r>
          </a:p>
          <a:p>
            <a:r>
              <a:rPr lang="ru-RU" dirty="0" smtClean="0"/>
              <a:t>Семеро одного не ждут;</a:t>
            </a:r>
          </a:p>
          <a:p>
            <a:r>
              <a:rPr lang="ru-RU" dirty="0" smtClean="0"/>
              <a:t>Семь раз отмерь</a:t>
            </a:r>
            <a:r>
              <a:rPr lang="en-US" dirty="0" smtClean="0"/>
              <a:t>,</a:t>
            </a:r>
            <a:r>
              <a:rPr lang="ru-RU" dirty="0" smtClean="0"/>
              <a:t>один раз отрежь;</a:t>
            </a:r>
          </a:p>
          <a:p>
            <a:r>
              <a:rPr lang="ru-RU" dirty="0" smtClean="0"/>
              <a:t>За семь вёрст киселя хлебать;</a:t>
            </a:r>
          </a:p>
          <a:p>
            <a:r>
              <a:rPr lang="ru-RU" dirty="0" smtClean="0"/>
              <a:t>Седьмая вода на киселе;</a:t>
            </a:r>
          </a:p>
          <a:p>
            <a:r>
              <a:rPr lang="ru-RU" dirty="0" smtClean="0"/>
              <a:t>Он  семи пядей во лбу;</a:t>
            </a:r>
          </a:p>
          <a:p>
            <a:r>
              <a:rPr lang="ru-RU" dirty="0" smtClean="0"/>
              <a:t>Семи смертям не бывать</a:t>
            </a:r>
            <a:r>
              <a:rPr lang="en-US" dirty="0" smtClean="0"/>
              <a:t>,</a:t>
            </a:r>
            <a:r>
              <a:rPr lang="ru-RU" dirty="0" smtClean="0"/>
              <a:t>а одной не миновать;</a:t>
            </a:r>
          </a:p>
          <a:p>
            <a:r>
              <a:rPr lang="ru-RU" dirty="0" smtClean="0"/>
              <a:t>Семь бед один ответ;</a:t>
            </a:r>
          </a:p>
          <a:p>
            <a:r>
              <a:rPr lang="ru-RU" dirty="0" smtClean="0"/>
              <a:t>У него семь пятниц на неделе;</a:t>
            </a:r>
          </a:p>
          <a:p>
            <a:r>
              <a:rPr lang="ru-RU" dirty="0" smtClean="0"/>
              <a:t>Один с сошкой семеро с ложкой;</a:t>
            </a:r>
          </a:p>
          <a:p>
            <a:r>
              <a:rPr lang="ru-RU" dirty="0" smtClean="0"/>
              <a:t>Семь верст до небес.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Число «7» в физике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Семь цветов спектра : «красный, оранжевый, жёлтый</a:t>
            </a:r>
            <a:r>
              <a:rPr lang="en-US" dirty="0" smtClean="0"/>
              <a:t>,</a:t>
            </a:r>
            <a:r>
              <a:rPr lang="ru-RU" dirty="0" smtClean="0"/>
              <a:t> зелёный</a:t>
            </a:r>
            <a:r>
              <a:rPr lang="en-US" dirty="0" smtClean="0"/>
              <a:t>,</a:t>
            </a:r>
            <a:r>
              <a:rPr lang="ru-RU" dirty="0" smtClean="0"/>
              <a:t> голубой</a:t>
            </a:r>
            <a:r>
              <a:rPr lang="en-US" dirty="0" smtClean="0"/>
              <a:t>,</a:t>
            </a:r>
            <a:r>
              <a:rPr lang="ru-RU" dirty="0" smtClean="0"/>
              <a:t> синий</a:t>
            </a:r>
            <a:r>
              <a:rPr lang="en-US" dirty="0" smtClean="0"/>
              <a:t>,</a:t>
            </a:r>
            <a:r>
              <a:rPr lang="ru-RU" dirty="0" smtClean="0"/>
              <a:t>фиолетовый»</a:t>
            </a:r>
            <a:endParaRPr lang="ru-RU" dirty="0"/>
          </a:p>
        </p:txBody>
      </p:sp>
      <p:pic>
        <p:nvPicPr>
          <p:cNvPr id="7170" name="Picture 2" descr="C:\Users\Маришка\Desktop\i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463" y="3544888"/>
            <a:ext cx="3070736" cy="2476400"/>
          </a:xfrm>
          <a:prstGeom prst="rect">
            <a:avLst/>
          </a:prstGeom>
          <a:noFill/>
        </p:spPr>
      </p:pic>
      <p:pic>
        <p:nvPicPr>
          <p:cNvPr id="7171" name="Picture 3" descr="C:\Users\Маришка\Desktop\i (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8648" y="3535636"/>
            <a:ext cx="2021664" cy="2485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 smtClean="0"/>
              <a:t>Число «7» в химии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Семь металлов  создал свет</a:t>
            </a:r>
          </a:p>
          <a:p>
            <a:pPr>
              <a:buNone/>
            </a:pPr>
            <a:r>
              <a:rPr lang="ru-RU" b="1" dirty="0" smtClean="0"/>
              <a:t>    По числу планет</a:t>
            </a:r>
          </a:p>
          <a:p>
            <a:pPr>
              <a:buNone/>
            </a:pPr>
            <a:r>
              <a:rPr lang="ru-RU" b="1" dirty="0" smtClean="0"/>
              <a:t>    Дал нам космос на добро</a:t>
            </a:r>
          </a:p>
          <a:p>
            <a:pPr>
              <a:buNone/>
            </a:pPr>
            <a:r>
              <a:rPr lang="ru-RU" b="1" dirty="0" smtClean="0"/>
              <a:t>    Медь</a:t>
            </a:r>
            <a:r>
              <a:rPr lang="en-US" b="1" dirty="0" smtClean="0"/>
              <a:t>,</a:t>
            </a:r>
            <a:r>
              <a:rPr lang="ru-RU" b="1" dirty="0" smtClean="0"/>
              <a:t> железо</a:t>
            </a:r>
            <a:r>
              <a:rPr lang="en-US" b="1" dirty="0" smtClean="0"/>
              <a:t>,</a:t>
            </a:r>
            <a:r>
              <a:rPr lang="ru-RU" b="1" dirty="0" smtClean="0"/>
              <a:t> серебро</a:t>
            </a:r>
            <a:r>
              <a:rPr lang="en-US" b="1" dirty="0" smtClean="0"/>
              <a:t>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Злато </a:t>
            </a:r>
            <a:r>
              <a:rPr lang="en-US" b="1" dirty="0" smtClean="0"/>
              <a:t>,</a:t>
            </a:r>
            <a:r>
              <a:rPr lang="ru-RU" b="1" dirty="0" smtClean="0"/>
              <a:t>олово </a:t>
            </a:r>
            <a:r>
              <a:rPr lang="en-US" b="1" dirty="0" smtClean="0"/>
              <a:t>,</a:t>
            </a:r>
            <a:r>
              <a:rPr lang="ru-RU" b="1" dirty="0" smtClean="0"/>
              <a:t>свинец.</a:t>
            </a:r>
          </a:p>
          <a:p>
            <a:pPr>
              <a:buNone/>
            </a:pPr>
            <a:r>
              <a:rPr lang="ru-RU" b="1" dirty="0" smtClean="0"/>
              <a:t>    Сын мой! Сера их отец</a:t>
            </a:r>
          </a:p>
          <a:p>
            <a:pPr>
              <a:buNone/>
            </a:pPr>
            <a:r>
              <a:rPr lang="ru-RU" b="1" dirty="0" smtClean="0"/>
              <a:t>    И спеши мой сын узнать:</a:t>
            </a:r>
          </a:p>
          <a:p>
            <a:pPr>
              <a:buNone/>
            </a:pPr>
            <a:r>
              <a:rPr lang="ru-RU" b="1" dirty="0" smtClean="0"/>
              <a:t>    Всем ли ртуть родная мать!</a:t>
            </a:r>
          </a:p>
          <a:p>
            <a:pPr>
              <a:buNone/>
            </a:pPr>
            <a:r>
              <a:rPr lang="ru-RU" b="1" dirty="0" smtClean="0"/>
              <a:t>                     Н.А. Морозов</a:t>
            </a:r>
            <a:endParaRPr lang="ru-RU" b="1" dirty="0"/>
          </a:p>
        </p:txBody>
      </p:sp>
      <p:pic>
        <p:nvPicPr>
          <p:cNvPr id="8194" name="Picture 2" descr="C:\Users\Маришка\Desktop\i (1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22" y="2498724"/>
            <a:ext cx="3255398" cy="2586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395536" y="548680"/>
            <a:ext cx="61664" cy="1440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246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5400" b="1" dirty="0" smtClean="0">
                <a:solidFill>
                  <a:schemeClr val="tx2"/>
                </a:solidFill>
                <a:latin typeface="+mj-lt"/>
              </a:rPr>
              <a:t>Число «7» в биологии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3F2CF8"/>
                </a:solidFill>
              </a:rPr>
              <a:t>Периоды развития человеческого организма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 рождения до 7 лет – первый период развития, детство</a:t>
            </a:r>
          </a:p>
          <a:p>
            <a:r>
              <a:rPr lang="ru-RU" dirty="0" smtClean="0"/>
              <a:t>С 7 до 14 лет- отрочество, подростковый период</a:t>
            </a:r>
          </a:p>
          <a:p>
            <a:r>
              <a:rPr lang="ru-RU" dirty="0" smtClean="0"/>
              <a:t>С 14 до21 –юность</a:t>
            </a:r>
          </a:p>
          <a:p>
            <a:r>
              <a:rPr lang="ru-RU" dirty="0" smtClean="0"/>
              <a:t>С 21 до 28 лет- молодость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Число «7» в математике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91264" cy="4464496"/>
          </a:xfrm>
        </p:spPr>
        <p:txBody>
          <a:bodyPr/>
          <a:lstStyle/>
          <a:p>
            <a:r>
              <a:rPr lang="ru-RU" dirty="0" smtClean="0"/>
              <a:t>Числа вида </a:t>
            </a:r>
            <a:r>
              <a:rPr lang="ru-RU" dirty="0" err="1" smtClean="0"/>
              <a:t>авсавс</a:t>
            </a:r>
            <a:r>
              <a:rPr lang="ru-RU" dirty="0" smtClean="0"/>
              <a:t> делятся на 7</a:t>
            </a:r>
          </a:p>
          <a:p>
            <a:r>
              <a:rPr lang="ru-RU" dirty="0" smtClean="0"/>
              <a:t>Число Шахерезады-1001-делится на 7</a:t>
            </a:r>
          </a:p>
          <a:p>
            <a:r>
              <a:rPr lang="ru-RU" dirty="0" smtClean="0"/>
              <a:t>7 – самое большое простое число в первом десятке.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9" name="Picture 5" descr="C:\Users\Маришка\Desktop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437112"/>
            <a:ext cx="28575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ришка\Desktop\i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731" y="1700808"/>
            <a:ext cx="8994765" cy="49735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Число «7» на карте страны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b="1" dirty="0" smtClean="0"/>
              <a:t>Семибратово в Ярославской обл.</a:t>
            </a:r>
          </a:p>
          <a:p>
            <a:r>
              <a:rPr lang="ru-RU" b="1" dirty="0" err="1" smtClean="0"/>
              <a:t>Семигородняя</a:t>
            </a:r>
            <a:r>
              <a:rPr lang="ru-RU" b="1" dirty="0" smtClean="0"/>
              <a:t>  в Вологодской обл.</a:t>
            </a:r>
          </a:p>
          <a:p>
            <a:r>
              <a:rPr lang="ru-RU" b="1" dirty="0" err="1" smtClean="0"/>
              <a:t>Семиозерный</a:t>
            </a:r>
            <a:r>
              <a:rPr lang="ru-RU" b="1" dirty="0" smtClean="0"/>
              <a:t>  в Читинской  обл.</a:t>
            </a:r>
          </a:p>
          <a:p>
            <a:r>
              <a:rPr lang="ru-RU" b="1" dirty="0" err="1" smtClean="0"/>
              <a:t>Семичная</a:t>
            </a:r>
            <a:r>
              <a:rPr lang="ru-RU" b="1" dirty="0" smtClean="0"/>
              <a:t> в Ростовской  обл.</a:t>
            </a:r>
          </a:p>
          <a:p>
            <a:r>
              <a:rPr lang="ru-RU" b="1" dirty="0" smtClean="0"/>
              <a:t>Семилужки в Томской  обл.</a:t>
            </a:r>
          </a:p>
          <a:p>
            <a:r>
              <a:rPr lang="ru-RU" b="1" dirty="0" err="1" smtClean="0"/>
              <a:t>Семивраги</a:t>
            </a:r>
            <a:r>
              <a:rPr lang="ru-RU" b="1" dirty="0" smtClean="0"/>
              <a:t> в Московской  обл.</a:t>
            </a:r>
          </a:p>
          <a:p>
            <a:r>
              <a:rPr lang="ru-RU" b="1" dirty="0" smtClean="0"/>
              <a:t>Семь ключей в Самарской обл.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2A428CB-B814-4820-A394-B5B91EE24716}"/>
</file>

<file path=customXml/itemProps2.xml><?xml version="1.0" encoding="utf-8"?>
<ds:datastoreItem xmlns:ds="http://schemas.openxmlformats.org/officeDocument/2006/customXml" ds:itemID="{9E919A30-0DBB-4968-8CC1-EAC81557F24E}"/>
</file>

<file path=customXml/itemProps3.xml><?xml version="1.0" encoding="utf-8"?>
<ds:datastoreItem xmlns:ds="http://schemas.openxmlformats.org/officeDocument/2006/customXml" ds:itemID="{6AFEC869-C9F8-4D08-A233-6B505AF40C7B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244</TotalTime>
  <Words>381</Words>
  <Application>Microsoft Office PowerPoint</Application>
  <PresentationFormat>Экран (4:3)</PresentationFormat>
  <Paragraphs>120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                                      Проект по математике        «Великолепная семерка» </vt:lpstr>
      <vt:lpstr>  Задачи:                     1) Выяснить происхождение числа семь .                  2)познакомиться с художественной  литературой.                  3)познакомится с чудесами света.                  4) выявить в каких   областях  знаний встречается число семь.                  5) выяснить в чем магия числа семь.  </vt:lpstr>
      <vt:lpstr>Вопрос: Назовите  по одной сказке ,пословице или фильму ,где встречается число от 1 до 9 </vt:lpstr>
      <vt:lpstr>Слайд 4</vt:lpstr>
      <vt:lpstr>Слайд 5</vt:lpstr>
      <vt:lpstr>Семь чудес света</vt:lpstr>
      <vt:lpstr>  </vt:lpstr>
      <vt:lpstr>Слайд 8</vt:lpstr>
      <vt:lpstr>Слайд 9</vt:lpstr>
      <vt:lpstr>Слайд 10</vt:lpstr>
      <vt:lpstr>Слайд 11</vt:lpstr>
      <vt:lpstr>Слайд 12</vt:lpstr>
      <vt:lpstr>Слайд 13</vt:lpstr>
      <vt:lpstr>Число «7» в физике </vt:lpstr>
      <vt:lpstr>Число «7» в химии </vt:lpstr>
      <vt:lpstr> </vt:lpstr>
      <vt:lpstr>Число «7» в математике</vt:lpstr>
      <vt:lpstr>Число «7» на карте страны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математике       «великолепная семерка» </dc:title>
  <cp:lastModifiedBy>Маришка</cp:lastModifiedBy>
  <cp:revision>32</cp:revision>
  <dcterms:modified xsi:type="dcterms:W3CDTF">2013-03-13T16:45:55Z</dcterms:modified>
</cp:coreProperties>
</file>